
<file path=[Content_Types].xml><?xml version="1.0" encoding="utf-8"?>
<Types xmlns="http://schemas.openxmlformats.org/package/2006/content-types">
  <Default Extension="emf" ContentType="image/x-emf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826"/>
    <p:restoredTop sz="94694"/>
  </p:normalViewPr>
  <p:slideViewPr>
    <p:cSldViewPr snapToGrid="0" snapToObjects="1">
      <p:cViewPr varScale="1">
        <p:scale>
          <a:sx n="73" d="100"/>
          <a:sy n="73" d="100"/>
        </p:scale>
        <p:origin x="200" y="1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9ED7E-47DB-2C4C-8F05-87BDB82123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F2A116-3A36-FC4F-8234-3FB90CEF95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C28E02-D386-7E4B-8F45-FF5DE9B45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1F209-28FC-9E46-8EDE-75940AC45E34}" type="datetimeFigureOut">
              <a:rPr lang="en-US" smtClean="0"/>
              <a:t>10/15/19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8C8B84-829A-7F49-A9E3-C9BDCF522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0C0E84-C408-684B-A156-C0D1B695F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A4572-6678-1942-9D37-D2F8B05C7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762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6FD7E-BAF9-1348-A4B3-65BB769EC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1D6014-2755-304B-BBD2-D6AC56FE5C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997C02-7FE3-2A45-81C1-183A6658E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1F209-28FC-9E46-8EDE-75940AC45E34}" type="datetimeFigureOut">
              <a:rPr lang="en-US" smtClean="0"/>
              <a:t>10/15/19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AC214F-71D3-C14F-97DD-83AD50646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D6050F-573B-A34A-B072-FE418EB68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A4572-6678-1942-9D37-D2F8B05C7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9361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DF9C6BC-E91C-5B49-836B-61C7A1A411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D18529-0081-CA4F-97FA-50B9DA0E36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E102D6-E79C-2647-BA4C-27E9CE5F2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1F209-28FC-9E46-8EDE-75940AC45E34}" type="datetimeFigureOut">
              <a:rPr lang="en-US" smtClean="0"/>
              <a:t>10/15/19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EF37E0-0ED9-764B-B832-95A402567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BF2C3-9AF8-BC44-AEBC-58A379236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A4572-6678-1942-9D37-D2F8B05C7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274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3D040-126F-7945-AE78-3F3EC5E54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22D728-A9C9-D148-9AAC-33ED4D4A0B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9B22E-3682-EB42-BCF1-6065EB50E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1F209-28FC-9E46-8EDE-75940AC45E34}" type="datetimeFigureOut">
              <a:rPr lang="en-US" smtClean="0"/>
              <a:t>10/15/19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DB2B4E-CC4D-E542-A5F2-FEA103548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EFBBA5-EDE1-C642-BFD3-2E339E853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A4572-6678-1942-9D37-D2F8B05C7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706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D1BBA1-E1AE-A845-BBC8-BBE904282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F048B3-948A-0846-AC67-27649AC9D6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4993CB-E5D3-A149-B282-BB8147130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1F209-28FC-9E46-8EDE-75940AC45E34}" type="datetimeFigureOut">
              <a:rPr lang="en-US" smtClean="0"/>
              <a:t>10/15/19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6A0A80-95A4-FB4D-BE2A-792D48345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8FE357-73C9-4846-9D15-970F834F0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A4572-6678-1942-9D37-D2F8B05C7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527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527A0-9D3E-614E-A41F-9031049F4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405DD5-33FE-6449-A121-93AF953382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2A5BF7-0543-C841-890B-EEC8EB9BF5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20C290-7E2F-2345-AD8B-A0778F445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1F209-28FC-9E46-8EDE-75940AC45E34}" type="datetimeFigureOut">
              <a:rPr lang="en-US" smtClean="0"/>
              <a:t>10/15/19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B162CA-40E0-AF48-81B3-D114E07A6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93400B-553D-2C4D-BF06-C4571075E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A4572-6678-1942-9D37-D2F8B05C7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41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71ABB-C180-3C4B-800E-0B551B940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86018D-2948-1E45-B21D-01F020F8CA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2B44C0-E20D-8F4A-84D1-EA5AF122FA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5B5479-F66B-0749-8DE7-57EE6610B8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54D5C7-E5A9-9048-82AD-79BDF3027F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55E75F-9D53-664C-9923-9F4FED195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1F209-28FC-9E46-8EDE-75940AC45E34}" type="datetimeFigureOut">
              <a:rPr lang="en-US" smtClean="0"/>
              <a:t>10/15/19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811A2D-52AB-8046-9BBF-0038B8341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341FC3-B75F-9444-BD7D-140F69E6F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A4572-6678-1942-9D37-D2F8B05C7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391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18D20-B169-BD47-B1EB-9E5CDC44D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0CD0C1-F57D-DB49-B6A5-61414EE2E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1F209-28FC-9E46-8EDE-75940AC45E34}" type="datetimeFigureOut">
              <a:rPr lang="en-US" smtClean="0"/>
              <a:t>10/15/19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615EB7-FB8A-DE4A-8338-9281B1E4B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DB31F1-0C2D-654A-BB98-7DD611C39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A4572-6678-1942-9D37-D2F8B05C7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38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6427A4-94DD-C448-B4EF-276BEF653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1F209-28FC-9E46-8EDE-75940AC45E34}" type="datetimeFigureOut">
              <a:rPr lang="en-US" smtClean="0"/>
              <a:t>10/15/19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5FCE2A-D388-364B-8B6E-6AB6257AE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3B7B4F-23F6-9C47-9FE2-3F52C1F38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A4572-6678-1942-9D37-D2F8B05C7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655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1DFED-467C-A744-8233-E95C82F20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4D2D3D-4866-144A-A7E9-E32B255279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B6003B-54F3-9C4E-ACE4-30C7AC3505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D54F82-C722-F643-BC66-C6EBF8D2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1F209-28FC-9E46-8EDE-75940AC45E34}" type="datetimeFigureOut">
              <a:rPr lang="en-US" smtClean="0"/>
              <a:t>10/15/19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70905D-DC19-6843-A91B-87B25B61A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DF0136-B2CF-3347-B233-A8FE35CE7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A4572-6678-1942-9D37-D2F8B05C7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89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9A520-D9C1-0740-BE54-A8F7E5A6E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A1F6C6-DDC8-684B-8FC0-65E00FFE34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5B7AFF-74F4-DA40-9FB7-C5B2390BDF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4697D2-F0E3-554B-AD1B-FC5DD4877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1F209-28FC-9E46-8EDE-75940AC45E34}" type="datetimeFigureOut">
              <a:rPr lang="en-US" smtClean="0"/>
              <a:t>10/15/19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0C3630-1101-394E-9EC6-C87C0584A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3A7304-6DC5-194C-845B-70648C085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A4572-6678-1942-9D37-D2F8B05C7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197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1BCFE0-62A2-DB4D-A031-BA9A3A7DF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2A402E-FE8C-5243-9511-087E927AED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AF49D0-52F3-FA4F-A7E1-81321EFF4B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71F209-28FC-9E46-8EDE-75940AC45E34}" type="datetimeFigureOut">
              <a:rPr lang="en-US" smtClean="0"/>
              <a:t>10/15/19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96341F-F187-2D42-BB0C-A2D4843E8D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4DAFD2-EA7C-3A48-96CF-9EB1A39CED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9A4572-6678-1942-9D37-D2F8B05C7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823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79C0A-D66B-7340-9D64-FE345A52AB6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FC2022-0B66-D744-831A-F67402555E3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7" name="Picture 66" descr="A screenshot of a cell phone&#10;&#10;Description automatically generated">
            <a:extLst>
              <a:ext uri="{FF2B5EF4-FFF2-40B4-BE49-F238E27FC236}">
                <a16:creationId xmlns:a16="http://schemas.microsoft.com/office/drawing/2014/main" id="{BAB717EE-8903-9043-99E9-933FDAB3B0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550" y="190500"/>
            <a:ext cx="115189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2456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3A227749-9500-7A4C-BD46-43B1F1E45B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6953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43CA69A2-DE64-0941-BF5E-A49EDA3711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7102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274C2B66-C1F8-2949-8186-9ABC3B54BD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3605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46BCEE62-7805-964B-8DBA-13E06C1084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981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8F5049D4-C056-C143-A986-F46A0662ED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8106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B45AEBE7-A17E-4847-8D6C-758B0F72AD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5897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94B1C4E4-D9A3-B94E-AD56-456EAD8AE3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8786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A84AA-017C-9345-80C0-D7A65FA67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05113F5-24DF-B14C-B8D6-52C00777F4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A0FAB290-4A8C-264D-B671-C182EAD559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550" y="190500"/>
            <a:ext cx="115189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9686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6C3E88E8-7542-AC47-8CB7-1286D143B4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8731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3BB39D47-ED2F-6B48-AE92-C1EB7F55AD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44176" y="643466"/>
            <a:ext cx="4303648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5255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97A08-3A83-5D43-832E-A93B68635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A6BFCF1-8231-624F-9B4B-0E5F2D4DD9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A7AC703A-4889-974B-83D4-5962312FFD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550" y="190500"/>
            <a:ext cx="115189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6823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850A3E4D-E1B2-C141-B497-B88A7E2477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44176" y="643466"/>
            <a:ext cx="4303648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0974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3F09E40C-BAB7-CE4D-B4C9-F7FC0DC74F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44176" y="643466"/>
            <a:ext cx="4303648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66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88AA1D65-00B7-A340-904F-8319652BF7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44176" y="643466"/>
            <a:ext cx="4303648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3552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C6806CE8-54A3-084E-AAC0-3DB5EAAD2B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44176" y="643466"/>
            <a:ext cx="4303648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5582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0E399EE5-8F11-E847-A99F-55FDFAA688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44176" y="643466"/>
            <a:ext cx="4303648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8709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90FFE167-B44B-A740-B804-132BE920D3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44176" y="643466"/>
            <a:ext cx="4303648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0166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57EA9CD1-4E05-5D40-BB7C-9687A95EEF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44176" y="643466"/>
            <a:ext cx="4303648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0747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EBCBF129-BBCB-8245-81CF-FE11A4D8DF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8274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1761DA49-E45B-144B-ABC3-C5F93239F0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4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5056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C9F02FD7-DCB4-0241-B0FA-9E234FC9F9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7220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2F27ED57-7EF2-CB49-AAC2-B119D00BEE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8952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00410B87-DB6C-9F42-AE29-87E3C69BF7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44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5353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B3059A2A-5685-994A-B7EA-4ABE0ACA91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90131" y="643466"/>
            <a:ext cx="7211737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2103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C2D1E4CF-2685-2C4A-8DC9-96C8CF2ED0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3290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57C6E7E1-5309-E242-A63E-9E8DD70702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4840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1418A6DB-CC31-A346-A226-DB7A316870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4415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F8E3521D-3C95-6B4F-83C0-C0D98D8599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5034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6707BB25-5851-1545-9DE4-6F92B49D74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7000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2ACAB49E-7928-084F-92F9-12DC772128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5999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Macintosh PowerPoint</Application>
  <PresentationFormat>Widescreen</PresentationFormat>
  <Paragraphs>0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Purav Patel</dc:creator>
  <cp:lastModifiedBy>Purav Patel</cp:lastModifiedBy>
  <cp:revision>1</cp:revision>
  <dcterms:created xsi:type="dcterms:W3CDTF">2019-10-15T06:49:15Z</dcterms:created>
  <dcterms:modified xsi:type="dcterms:W3CDTF">2019-10-15T06:49:31Z</dcterms:modified>
</cp:coreProperties>
</file>